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77" r:id="rId6"/>
    <p:sldId id="279" r:id="rId7"/>
    <p:sldId id="269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1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31A8-AA97-4AA3-9FC3-176B370DBC60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80D67-A3EA-481B-B432-3457A9639E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v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6000" b="1" i="1" dirty="0" smtClean="0"/>
              <a:t>Częstochowa in </a:t>
            </a:r>
          </a:p>
          <a:p>
            <a:r>
              <a:rPr lang="pl-PL" sz="6000" b="1" i="1" dirty="0" smtClean="0"/>
              <a:t>a </a:t>
            </a:r>
            <a:r>
              <a:rPr lang="pl-PL" sz="6000" b="1" i="1" dirty="0" err="1" smtClean="0"/>
              <a:t>poem</a:t>
            </a:r>
            <a:r>
              <a:rPr lang="pl-PL" sz="6000" b="1" i="1" dirty="0" smtClean="0"/>
              <a:t> by Gabrysia, Erasmus student</a:t>
            </a:r>
            <a:endParaRPr lang="pl-PL" sz="6000" b="1" i="1" dirty="0"/>
          </a:p>
        </p:txBody>
      </p:sp>
    </p:spTree>
    <p:extLst>
      <p:ext uri="{BB962C8B-B14F-4D97-AF65-F5344CB8AC3E}">
        <p14:creationId xmlns:p14="http://schemas.microsoft.com/office/powerpoint/2010/main" val="35153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jasna gÃ³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4" y="0"/>
            <a:ext cx="91702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23528" y="404664"/>
            <a:ext cx="6534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Not that far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far away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 city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has built itself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 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around a sharp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white tower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that shines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like a star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in the morning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and at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nightfall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 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Like a mountain</a:t>
            </a:r>
            <a:endParaRPr lang="pl-PL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it towers above</a:t>
            </a:r>
            <a:endParaRPr lang="pl-PL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 descr="Znalezione obrazy dla zapytania czÄstochowa aleje z lotu pta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49" y="332656"/>
            <a:ext cx="1020152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26903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FFFF00"/>
                </a:solidFill>
              </a:rPr>
              <a:t>the city is mostly calm</a:t>
            </a:r>
            <a:endParaRPr lang="pl-PL" sz="3200" b="1" i="1" dirty="0">
              <a:solidFill>
                <a:srgbClr val="FFFF00"/>
              </a:solidFill>
            </a:endParaRPr>
          </a:p>
          <a:p>
            <a:r>
              <a:rPr lang="en-US" sz="3200" b="1" i="1" dirty="0">
                <a:solidFill>
                  <a:srgbClr val="FFFF00"/>
                </a:solidFill>
              </a:rPr>
              <a:t>and a long valley</a:t>
            </a:r>
            <a:endParaRPr lang="pl-PL" sz="3200" b="1" i="1" dirty="0">
              <a:solidFill>
                <a:srgbClr val="FFFF00"/>
              </a:solidFill>
            </a:endParaRPr>
          </a:p>
          <a:p>
            <a:r>
              <a:rPr lang="en-US" sz="3200" b="1" i="1" dirty="0">
                <a:solidFill>
                  <a:srgbClr val="FFFF00"/>
                </a:solidFill>
              </a:rPr>
              <a:t>like a green vein</a:t>
            </a:r>
            <a:endParaRPr lang="pl-PL" sz="3200" b="1" i="1" dirty="0">
              <a:solidFill>
                <a:srgbClr val="FFFF00"/>
              </a:solidFill>
            </a:endParaRPr>
          </a:p>
          <a:p>
            <a:r>
              <a:rPr lang="en-US" sz="3200" b="1" i="1" dirty="0">
                <a:solidFill>
                  <a:srgbClr val="FFFF00"/>
                </a:solidFill>
              </a:rPr>
              <a:t>goes straight through it</a:t>
            </a:r>
            <a:endParaRPr lang="pl-PL" sz="3200" b="1" i="1" dirty="0">
              <a:solidFill>
                <a:srgbClr val="FFFF00"/>
              </a:solidFill>
            </a:endParaRPr>
          </a:p>
          <a:p>
            <a:r>
              <a:rPr lang="en-US" sz="3200" b="1" i="1" dirty="0">
                <a:solidFill>
                  <a:srgbClr val="FFFF00"/>
                </a:solidFill>
              </a:rPr>
              <a:t>like it's leading to the heart</a:t>
            </a:r>
            <a:endParaRPr lang="pl-PL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5" name="Picture 3" descr="C:\Users\Lenovo\Desktop\częstochowa zdjęcia\IMG_20181021_133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43" y="3068960"/>
            <a:ext cx="5292080" cy="41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częstochowa zdjęcia\PARK J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020"/>
            <a:ext cx="5004048" cy="30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częstochowa zdjęcia\DSC06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26"/>
            <a:ext cx="4298947" cy="6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69475" y="116632"/>
            <a:ext cx="41582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F0"/>
                </a:solidFill>
              </a:rPr>
              <a:t>there beautiful people</a:t>
            </a:r>
            <a:endParaRPr lang="pl-PL" sz="2800" b="1" i="1" dirty="0">
              <a:solidFill>
                <a:srgbClr val="00B0F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see each other</a:t>
            </a:r>
            <a:endParaRPr lang="pl-PL" sz="2800" b="1" i="1" dirty="0">
              <a:solidFill>
                <a:srgbClr val="00B0F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there dogs meet other dogs</a:t>
            </a:r>
            <a:endParaRPr lang="pl-PL" sz="2800" b="1" i="1" dirty="0">
              <a:solidFill>
                <a:srgbClr val="00B0F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there you hear the tram slowly driving its way</a:t>
            </a:r>
            <a:endParaRPr lang="pl-PL" sz="2800" b="1" i="1" dirty="0">
              <a:solidFill>
                <a:srgbClr val="00B0F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there the bicycles ring</a:t>
            </a:r>
            <a:endParaRPr lang="pl-PL" sz="2800" b="1" i="1" dirty="0">
              <a:solidFill>
                <a:srgbClr val="00B0F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there the doves fly and coo</a:t>
            </a:r>
            <a:endParaRPr lang="pl-PL" sz="2800" b="1" i="1" dirty="0">
              <a:solidFill>
                <a:srgbClr val="00B0F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there flows life</a:t>
            </a:r>
            <a:endParaRPr lang="pl-PL" sz="2800" b="1" i="1" dirty="0">
              <a:solidFill>
                <a:srgbClr val="00B0F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and in the flow</a:t>
            </a:r>
            <a:endParaRPr lang="pl-PL" sz="2800" b="1" i="1" dirty="0">
              <a:solidFill>
                <a:srgbClr val="00B0F0"/>
              </a:solidFill>
            </a:endParaRPr>
          </a:p>
          <a:p>
            <a:r>
              <a:rPr lang="en-US" sz="2800" b="1" i="1" dirty="0">
                <a:solidFill>
                  <a:srgbClr val="00B0F0"/>
                </a:solidFill>
              </a:rPr>
              <a:t>some crazy fun things take place</a:t>
            </a:r>
            <a:endParaRPr lang="pl-PL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Lenovo\Desktop\częstochowa zdjęcia\DSC06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5" y="278101"/>
            <a:ext cx="3528392" cy="53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enovo\Desktop\częstochowa zdjęcia\DSC06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9613"/>
            <a:ext cx="3501584" cy="526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novo\Desktop\częstochowa zdjęcia\DSC0608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3490857" cy="27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339752" y="2551837"/>
            <a:ext cx="4176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1" dirty="0"/>
              <a:t>t</a:t>
            </a:r>
            <a:r>
              <a:rPr lang="en-US" sz="3200" b="1" i="1" dirty="0" smtClean="0"/>
              <a:t>hat city is </a:t>
            </a:r>
            <a:r>
              <a:rPr lang="en-US" sz="3200" b="1" i="1" dirty="0" err="1" smtClean="0"/>
              <a:t>Częstochowa</a:t>
            </a:r>
            <a:endParaRPr lang="pl-PL" sz="3200" b="1" i="1" dirty="0" smtClean="0"/>
          </a:p>
          <a:p>
            <a:r>
              <a:rPr lang="en-US" sz="3200" b="1" i="1" dirty="0" smtClean="0"/>
              <a:t>with its trams</a:t>
            </a:r>
            <a:endParaRPr lang="pl-PL" sz="3200" b="1" i="1" dirty="0" smtClean="0"/>
          </a:p>
          <a:p>
            <a:r>
              <a:rPr lang="en-US" sz="3200" b="1" i="1" dirty="0" smtClean="0"/>
              <a:t>and alleys</a:t>
            </a:r>
            <a:endParaRPr lang="pl-PL" sz="3200" b="1" i="1" dirty="0" smtClean="0"/>
          </a:p>
          <a:p>
            <a:r>
              <a:rPr lang="en-US" sz="3200" b="1" i="1" dirty="0" smtClean="0"/>
              <a:t>dogs</a:t>
            </a:r>
            <a:endParaRPr lang="pl-PL" sz="3200" b="1" i="1" dirty="0" smtClean="0"/>
          </a:p>
          <a:p>
            <a:r>
              <a:rPr lang="en-US" sz="3200" b="1" i="1" dirty="0" smtClean="0"/>
              <a:t>two benches</a:t>
            </a:r>
            <a:endParaRPr lang="pl-PL" sz="3200" b="1" i="1" dirty="0" smtClean="0"/>
          </a:p>
          <a:p>
            <a:r>
              <a:rPr lang="en-US" sz="3200" b="1" i="1" dirty="0" smtClean="0"/>
              <a:t>and the Monastery above</a:t>
            </a:r>
            <a:endParaRPr lang="pl-PL" sz="3200" b="1" i="1" dirty="0"/>
          </a:p>
        </p:txBody>
      </p:sp>
    </p:spTree>
    <p:extLst>
      <p:ext uri="{BB962C8B-B14F-4D97-AF65-F5344CB8AC3E}">
        <p14:creationId xmlns:p14="http://schemas.microsoft.com/office/powerpoint/2010/main" val="17511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362" name="Picture 2" descr="Znalezione obrazy dla zapytania park lisini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932452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86000" y="26903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Peaceful, sweet</a:t>
            </a:r>
            <a:endParaRPr lang="pl-PL" sz="3200" b="1" dirty="0">
              <a:solidFill>
                <a:srgbClr val="00B0F0"/>
              </a:solidFill>
            </a:endParaRPr>
          </a:p>
          <a:p>
            <a:r>
              <a:rPr lang="en-US" sz="3200" b="1" dirty="0">
                <a:solidFill>
                  <a:srgbClr val="00B0F0"/>
                </a:solidFill>
              </a:rPr>
              <a:t>well not that idle maybe</a:t>
            </a:r>
            <a:endParaRPr lang="pl-PL" sz="3200" b="1" dirty="0">
              <a:solidFill>
                <a:srgbClr val="00B0F0"/>
              </a:solidFill>
            </a:endParaRPr>
          </a:p>
          <a:p>
            <a:r>
              <a:rPr lang="en-US" sz="3200" b="1" dirty="0">
                <a:solidFill>
                  <a:srgbClr val="00B0F0"/>
                </a:solidFill>
              </a:rPr>
              <a:t>but mine, ours</a:t>
            </a:r>
            <a:endParaRPr lang="pl-PL" sz="3200" b="1" dirty="0">
              <a:solidFill>
                <a:srgbClr val="00B0F0"/>
              </a:solidFill>
            </a:endParaRPr>
          </a:p>
          <a:p>
            <a:r>
              <a:rPr lang="en-US" sz="3200" b="1" dirty="0">
                <a:solidFill>
                  <a:srgbClr val="00B0F0"/>
                </a:solidFill>
              </a:rPr>
              <a:t>a place to live on the planet</a:t>
            </a:r>
            <a:endParaRPr lang="pl-PL" sz="3200" b="1" dirty="0">
              <a:solidFill>
                <a:srgbClr val="00B0F0"/>
              </a:solidFill>
            </a:endParaRPr>
          </a:p>
          <a:p>
            <a:r>
              <a:rPr lang="en-US" sz="3200" b="1" dirty="0">
                <a:solidFill>
                  <a:srgbClr val="00B0F0"/>
                </a:solidFill>
              </a:rPr>
              <a:t>that's what it is to me</a:t>
            </a:r>
            <a:endParaRPr lang="pl-PL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i="1" dirty="0" err="1" smtClean="0"/>
              <a:t>just</a:t>
            </a:r>
            <a:r>
              <a:rPr lang="pl-PL" sz="3600" b="1" i="1" dirty="0" smtClean="0"/>
              <a:t> my Częstochowa, a </a:t>
            </a:r>
            <a:r>
              <a:rPr lang="pl-PL" sz="3600" b="1" i="1" dirty="0" err="1" smtClean="0"/>
              <a:t>city</a:t>
            </a:r>
            <a:r>
              <a:rPr lang="pl-PL" sz="3600" b="1" i="1" dirty="0" smtClean="0"/>
              <a:t> of </a:t>
            </a:r>
            <a:r>
              <a:rPr lang="pl-PL" sz="3600" b="1" i="1" dirty="0" err="1" smtClean="0"/>
              <a:t>angels</a:t>
            </a:r>
            <a:r>
              <a:rPr lang="pl-PL" sz="3600" b="1" i="1" dirty="0" smtClean="0"/>
              <a:t> and </a:t>
            </a:r>
            <a:r>
              <a:rPr lang="pl-PL" sz="3600" b="1" i="1" dirty="0" err="1" smtClean="0"/>
              <a:t>ghosts</a:t>
            </a:r>
            <a:endParaRPr lang="pl-PL" sz="3600" b="1" i="1" dirty="0"/>
          </a:p>
        </p:txBody>
      </p:sp>
      <p:sp>
        <p:nvSpPr>
          <p:cNvPr id="5" name="Prostokąt 4"/>
          <p:cNvSpPr/>
          <p:nvPr/>
        </p:nvSpPr>
        <p:spPr>
          <a:xfrm>
            <a:off x="1979712" y="2060848"/>
            <a:ext cx="216024" cy="1440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876256" y="2060848"/>
            <a:ext cx="216024" cy="1440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2" descr="C:\Users\Lenovo\Desktop\częstochowa zdjęcia\DSC06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72548"/>
            <a:ext cx="4176464" cy="519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4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745</TotalTime>
  <Words>138</Words>
  <Application>Microsoft Office PowerPoint</Application>
  <PresentationFormat>Pokaz na ekranie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Energetyczny</vt:lpstr>
      <vt:lpstr>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just my Częstochowa, a city of angels and ghosts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Lenovo</dc:creator>
  <cp:lastModifiedBy>Lenovo</cp:lastModifiedBy>
  <cp:revision>15</cp:revision>
  <dcterms:created xsi:type="dcterms:W3CDTF">2018-11-11T20:01:39Z</dcterms:created>
  <dcterms:modified xsi:type="dcterms:W3CDTF">2019-11-10T21:14:56Z</dcterms:modified>
</cp:coreProperties>
</file>