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notesMasterIdLst>
    <p:notesMasterId r:id="rId2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63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245" autoAdjust="0"/>
  </p:normalViewPr>
  <p:slideViewPr>
    <p:cSldViewPr>
      <p:cViewPr varScale="1">
        <p:scale>
          <a:sx n="87" d="100"/>
          <a:sy n="87" d="100"/>
        </p:scale>
        <p:origin x="-1458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F331A8-AA97-4AA3-9FC3-176B370DBC60}" type="datetimeFigureOut">
              <a:rPr lang="pl-PL" smtClean="0"/>
              <a:t>2020-01-18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280D67-A3EA-481B-B432-3457A9639EF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3040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280D67-A3EA-481B-B432-3457A9639EF0}" type="slidenum">
              <a:rPr lang="pl-PL" smtClean="0"/>
              <a:t>17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94904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rójkąt równoramienny 6"/>
          <p:cNvSpPr/>
          <p:nvPr/>
        </p:nvSpPr>
        <p:spPr>
          <a:xfrm rot="16200000">
            <a:off x="7554353" y="5254283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ytuł 7"/>
          <p:cNvSpPr>
            <a:spLocks noGrp="1"/>
          </p:cNvSpPr>
          <p:nvPr>
            <p:ph type="ctrTitle"/>
          </p:nvPr>
        </p:nvSpPr>
        <p:spPr>
          <a:xfrm>
            <a:off x="540544" y="776288"/>
            <a:ext cx="8062912" cy="1470025"/>
          </a:xfrm>
        </p:spPr>
        <p:txBody>
          <a:bodyPr anchor="b">
            <a:normAutofit/>
          </a:bodyPr>
          <a:lstStyle>
            <a:lvl1pPr algn="r">
              <a:defRPr sz="4400"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9" name="Podtytuł 8"/>
          <p:cNvSpPr>
            <a:spLocks noGrp="1"/>
          </p:cNvSpPr>
          <p:nvPr>
            <p:ph type="subTitle" idx="1"/>
          </p:nvPr>
        </p:nvSpPr>
        <p:spPr>
          <a:xfrm>
            <a:off x="540544" y="2250280"/>
            <a:ext cx="8062912" cy="1752600"/>
          </a:xfrm>
        </p:spPr>
        <p:txBody>
          <a:bodyPr/>
          <a:lstStyle>
            <a:lvl1pPr marL="0" marR="36576" indent="0" algn="r">
              <a:spcBef>
                <a:spcPts val="0"/>
              </a:spcBef>
              <a:buNone/>
              <a:defRPr>
                <a:ln>
                  <a:solidFill>
                    <a:schemeClr val="bg2"/>
                  </a:solidFill>
                </a:ln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pl-PL" smtClean="0"/>
              <a:t>Kliknij, aby edytować styl wzorca podtytułu</a:t>
            </a:r>
            <a:endParaRPr kumimoji="0" lang="en-US"/>
          </a:p>
        </p:txBody>
      </p:sp>
      <p:sp>
        <p:nvSpPr>
          <p:cNvPr id="28" name="Symbol zastępczy daty 27"/>
          <p:cNvSpPr>
            <a:spLocks noGrp="1"/>
          </p:cNvSpPr>
          <p:nvPr>
            <p:ph type="dt" sz="half" idx="10"/>
          </p:nvPr>
        </p:nvSpPr>
        <p:spPr>
          <a:xfrm>
            <a:off x="1371600" y="6012656"/>
            <a:ext cx="5791200" cy="365125"/>
          </a:xfrm>
        </p:spPr>
        <p:txBody>
          <a:bodyPr tIns="0" bIns="0" anchor="t"/>
          <a:lstStyle>
            <a:lvl1pPr algn="r">
              <a:defRPr sz="1000"/>
            </a:lvl1pPr>
          </a:lstStyle>
          <a:p>
            <a:fld id="{FD17FA3B-C404-4317-B0BC-953931111309}" type="datetimeFigureOut">
              <a:rPr lang="pl-PL" smtClean="0"/>
              <a:t>2020-01-18</a:t>
            </a:fld>
            <a:endParaRPr lang="pl-PL"/>
          </a:p>
        </p:txBody>
      </p:sp>
      <p:sp>
        <p:nvSpPr>
          <p:cNvPr id="17" name="Symbol zastępczy stopki 16"/>
          <p:cNvSpPr>
            <a:spLocks noGrp="1"/>
          </p:cNvSpPr>
          <p:nvPr>
            <p:ph type="ftr" sz="quarter" idx="11"/>
          </p:nvPr>
        </p:nvSpPr>
        <p:spPr>
          <a:xfrm>
            <a:off x="1371600" y="5650704"/>
            <a:ext cx="5791200" cy="365125"/>
          </a:xfrm>
        </p:spPr>
        <p:txBody>
          <a:bodyPr tIns="0" bIns="0" anchor="b"/>
          <a:lstStyle>
            <a:lvl1pPr algn="r">
              <a:defRPr sz="1100"/>
            </a:lvl1pPr>
          </a:lstStyle>
          <a:p>
            <a:endParaRPr lang="pl-PL"/>
          </a:p>
        </p:txBody>
      </p:sp>
      <p:sp>
        <p:nvSpPr>
          <p:cNvPr id="29" name="Symbol zastępczy numeru slajdu 28"/>
          <p:cNvSpPr>
            <a:spLocks noGrp="1"/>
          </p:cNvSpPr>
          <p:nvPr>
            <p:ph type="sldNum" sz="quarter" idx="12"/>
          </p:nvPr>
        </p:nvSpPr>
        <p:spPr>
          <a:xfrm>
            <a:off x="8392247" y="5752307"/>
            <a:ext cx="502920" cy="365125"/>
          </a:xfrm>
        </p:spPr>
        <p:txBody>
          <a:bodyPr anchor="ctr"/>
          <a:lstStyle>
            <a:lvl1pPr algn="ctr">
              <a:defRPr sz="1300">
                <a:solidFill>
                  <a:srgbClr val="FFFFFF"/>
                </a:solidFill>
              </a:defRPr>
            </a:lvl1pPr>
          </a:lstStyle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t>2020-01-18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781800" y="381000"/>
            <a:ext cx="1905000" cy="5486400"/>
          </a:xfrm>
        </p:spPr>
        <p:txBody>
          <a:bodyPr vert="eaVert"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t>2020-01-18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</p:spPr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882808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>
          <a:xfrm>
            <a:off x="4791456" y="6480048"/>
            <a:ext cx="2133600" cy="301752"/>
          </a:xfrm>
        </p:spPr>
        <p:txBody>
          <a:bodyPr/>
          <a:lstStyle/>
          <a:p>
            <a:fld id="{FD17FA3B-C404-4317-B0BC-953931111309}" type="datetimeFigureOut">
              <a:rPr lang="pl-PL" smtClean="0"/>
              <a:t>2020-01-18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0831"/>
          </a:xfrm>
        </p:spPr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rójkąt prostokątny 8"/>
          <p:cNvSpPr/>
          <p:nvPr/>
        </p:nvSpPr>
        <p:spPr>
          <a:xfrm flipV="1">
            <a:off x="7034" y="7034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algn="ctr" defTabSz="914400" rtl="0" eaLnBrk="1" latinLnBrk="0" hangingPunct="1"/>
            <a:endParaRPr kumimoji="0"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Trójkąt równoramienny 7"/>
          <p:cNvSpPr/>
          <p:nvPr/>
        </p:nvSpPr>
        <p:spPr>
          <a:xfrm rot="5400000" flipV="1">
            <a:off x="7554353" y="309490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>
          <a:xfrm>
            <a:off x="6955632" y="6477000"/>
            <a:ext cx="2133600" cy="304800"/>
          </a:xfrm>
        </p:spPr>
        <p:txBody>
          <a:bodyPr/>
          <a:lstStyle/>
          <a:p>
            <a:fld id="{FD17FA3B-C404-4317-B0BC-953931111309}" type="datetimeFigureOut">
              <a:rPr lang="pl-PL" smtClean="0"/>
              <a:t>2020-01-18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>
          <a:xfrm>
            <a:off x="2619376" y="6480969"/>
            <a:ext cx="4260056" cy="300831"/>
          </a:xfrm>
        </p:spPr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>
          <a:xfrm>
            <a:off x="8451056" y="809624"/>
            <a:ext cx="502920" cy="300831"/>
          </a:xfrm>
        </p:spPr>
        <p:txBody>
          <a:bodyPr/>
          <a:lstStyle/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  <p:cxnSp>
        <p:nvCxnSpPr>
          <p:cNvPr id="11" name="Łącznik prostoliniowy 10"/>
          <p:cNvCxnSpPr/>
          <p:nvPr/>
        </p:nvCxnSpPr>
        <p:spPr>
          <a:xfrm rot="10800000">
            <a:off x="6468794" y="9381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Łącznik prostoliniowy 9"/>
          <p:cNvCxnSpPr/>
          <p:nvPr/>
        </p:nvCxnSpPr>
        <p:spPr>
          <a:xfrm flipV="1"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81000" y="271464"/>
            <a:ext cx="7239000" cy="1362075"/>
          </a:xfrm>
        </p:spPr>
        <p:txBody>
          <a:bodyPr anchor="ctr"/>
          <a:lstStyle>
            <a:lvl1pPr marL="0" algn="l">
              <a:buNone/>
              <a:defRPr sz="3600" b="1" cap="none" baseline="0"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381000" y="1633536"/>
            <a:ext cx="3886200" cy="2286000"/>
          </a:xfrm>
        </p:spPr>
        <p:txBody>
          <a:bodyPr anchor="t"/>
          <a:lstStyle>
            <a:lvl1pPr marL="54864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 algn="l">
              <a:defRPr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FD17FA3B-C404-4317-B0BC-953931111309}" type="datetimeFigureOut">
              <a:rPr lang="pl-PL" smtClean="0"/>
              <a:t>2020-01-18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1752"/>
          </a:xfrm>
        </p:spPr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ównani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48198" y="290732"/>
            <a:ext cx="1066800" cy="6153912"/>
          </a:xfrm>
        </p:spPr>
        <p:txBody>
          <a:bodyPr vert="vert270" anchor="b"/>
          <a:lstStyle>
            <a:lvl1pPr marL="0" algn="ctr">
              <a:defRPr sz="3300" b="1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1365006" y="290732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3"/>
          </p:nvPr>
        </p:nvSpPr>
        <p:spPr>
          <a:xfrm>
            <a:off x="1365006" y="3427124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5" name="Symbol zastępczy zawartości 4"/>
          <p:cNvSpPr>
            <a:spLocks noGrp="1"/>
          </p:cNvSpPr>
          <p:nvPr>
            <p:ph sz="quarter" idx="2"/>
          </p:nvPr>
        </p:nvSpPr>
        <p:spPr>
          <a:xfrm>
            <a:off x="2022230" y="290732"/>
            <a:ext cx="6858000" cy="301752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2022230" y="3427124"/>
            <a:ext cx="6858000" cy="30175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0552" cy="301752"/>
          </a:xfrm>
        </p:spPr>
        <p:txBody>
          <a:bodyPr/>
          <a:lstStyle/>
          <a:p>
            <a:fld id="{FD17FA3B-C404-4317-B0BC-953931111309}" type="datetimeFigureOut">
              <a:rPr lang="pl-PL" smtClean="0"/>
              <a:t>2020-01-18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1104" cy="301752"/>
          </a:xfrm>
        </p:spPr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>
          <a:xfrm>
            <a:off x="7589520" y="6483096"/>
            <a:ext cx="502920" cy="301752"/>
          </a:xfrm>
        </p:spPr>
        <p:txBody>
          <a:bodyPr/>
          <a:lstStyle>
            <a:lvl1pPr algn="ctr">
              <a:defRPr/>
            </a:lvl1pPr>
          </a:lstStyle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t>2020-01-18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FD17FA3B-C404-4317-B0BC-953931111309}" type="datetimeFigureOut">
              <a:rPr lang="pl-PL" smtClean="0"/>
              <a:t>2020-01-18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>
          <a:xfrm>
            <a:off x="457200" y="6481890"/>
            <a:ext cx="4260056" cy="300831"/>
          </a:xfrm>
        </p:spPr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19456" y="367664"/>
            <a:ext cx="914400" cy="5943600"/>
          </a:xfrm>
        </p:spPr>
        <p:txBody>
          <a:bodyPr vert="vert270" anchor="b"/>
          <a:lstStyle>
            <a:lvl1pPr marL="0" marR="18288" algn="r">
              <a:spcBef>
                <a:spcPts val="0"/>
              </a:spcBef>
              <a:buNone/>
              <a:defRPr sz="2900" b="0" cap="all" baseline="0"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2"/>
          </p:nvPr>
        </p:nvSpPr>
        <p:spPr>
          <a:xfrm>
            <a:off x="1135856" y="367664"/>
            <a:ext cx="2438400" cy="5943600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1"/>
          </p:nvPr>
        </p:nvSpPr>
        <p:spPr>
          <a:xfrm>
            <a:off x="3651250" y="320040"/>
            <a:ext cx="5276088" cy="5989320"/>
          </a:xfrm>
        </p:spPr>
        <p:txBody>
          <a:bodyPr/>
          <a:lstStyle>
            <a:lvl1pPr>
              <a:spcBef>
                <a:spcPts val="0"/>
              </a:spcBef>
              <a:defRPr sz="30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>
          <a:xfrm>
            <a:off x="6278976" y="6556248"/>
            <a:ext cx="2133600" cy="301752"/>
          </a:xfrm>
        </p:spPr>
        <p:txBody>
          <a:bodyPr/>
          <a:lstStyle>
            <a:lvl1pPr>
              <a:defRPr sz="900"/>
            </a:lvl1pPr>
          </a:lstStyle>
          <a:p>
            <a:fld id="{FD17FA3B-C404-4317-B0BC-953931111309}" type="datetimeFigureOut">
              <a:rPr lang="pl-PL" smtClean="0"/>
              <a:t>2020-01-18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>
          <a:xfrm>
            <a:off x="1135856" y="6556248"/>
            <a:ext cx="5143120" cy="301752"/>
          </a:xfrm>
        </p:spPr>
        <p:txBody>
          <a:bodyPr/>
          <a:lstStyle>
            <a:lvl1pPr>
              <a:defRPr sz="9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>
          <a:xfrm>
            <a:off x="8410576" y="6556248"/>
            <a:ext cx="502920" cy="301752"/>
          </a:xfrm>
        </p:spPr>
        <p:txBody>
          <a:bodyPr/>
          <a:lstStyle>
            <a:lvl1pPr>
              <a:defRPr sz="900"/>
            </a:lvl1pPr>
          </a:lstStyle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19456" y="150896"/>
            <a:ext cx="914400" cy="6400800"/>
          </a:xfrm>
        </p:spPr>
        <p:txBody>
          <a:bodyPr vert="vert270" anchor="b"/>
          <a:lstStyle>
            <a:lvl1pPr marL="0" algn="l">
              <a:buNone/>
              <a:defRPr sz="3000" b="0" cap="all" baseline="0"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138237" y="373966"/>
            <a:ext cx="7333488" cy="5486400"/>
          </a:xfrm>
          <a:solidFill>
            <a:schemeClr val="bg2">
              <a:shade val="5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pl-PL" smtClean="0"/>
              <a:t>Kliknij ikonę, aby dodać obraz</a:t>
            </a:r>
            <a:endParaRPr kumimoji="0" lang="en-US" dirty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143000" y="5867400"/>
            <a:ext cx="7333488" cy="685800"/>
          </a:xfrm>
          <a:solidFill>
            <a:schemeClr val="accent1">
              <a:alpha val="15000"/>
            </a:schemeClr>
          </a:solidFill>
          <a:ln>
            <a:solidFill>
              <a:schemeClr val="accent1"/>
            </a:solidFill>
            <a:miter lim="800000"/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>
          <a:xfrm>
            <a:off x="6108192" y="6556248"/>
            <a:ext cx="2103120" cy="301752"/>
          </a:xfrm>
        </p:spPr>
        <p:txBody>
          <a:bodyPr/>
          <a:lstStyle>
            <a:lvl1pPr>
              <a:defRPr sz="900"/>
            </a:lvl1pPr>
          </a:lstStyle>
          <a:p>
            <a:fld id="{FD17FA3B-C404-4317-B0BC-953931111309}" type="datetimeFigureOut">
              <a:rPr lang="pl-PL" smtClean="0"/>
              <a:t>2020-01-18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>
          <a:xfrm>
            <a:off x="1170432" y="6557169"/>
            <a:ext cx="4948072" cy="301752"/>
          </a:xfrm>
        </p:spPr>
        <p:txBody>
          <a:bodyPr/>
          <a:lstStyle>
            <a:lvl1pPr>
              <a:defRPr sz="9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>
          <a:xfrm>
            <a:off x="8217192" y="6556248"/>
            <a:ext cx="365760" cy="301752"/>
          </a:xfrm>
        </p:spPr>
        <p:txBody>
          <a:bodyPr/>
          <a:lstStyle>
            <a:lvl1pPr algn="ctr">
              <a:defRPr sz="900"/>
            </a:lvl1pPr>
          </a:lstStyle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rójkąt prostokątny 10"/>
          <p:cNvSpPr/>
          <p:nvPr/>
        </p:nvSpPr>
        <p:spPr>
          <a:xfrm>
            <a:off x="7034" y="14068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8" name="Łącznik prostoliniowy 7"/>
          <p:cNvCxnSpPr/>
          <p:nvPr/>
        </p:nvCxnSpPr>
        <p:spPr>
          <a:xfrm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Łącznik prostoliniowy 8"/>
          <p:cNvCxnSpPr/>
          <p:nvPr/>
        </p:nvCxnSpPr>
        <p:spPr>
          <a:xfrm rot="10800000" flipV="1">
            <a:off x="6468794" y="4948410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Symbol zastępczy tytułu 2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13" name="Symbol zastępczy tekstu 12"/>
          <p:cNvSpPr>
            <a:spLocks noGrp="1"/>
          </p:cNvSpPr>
          <p:nvPr>
            <p:ph type="body" idx="1"/>
          </p:nvPr>
        </p:nvSpPr>
        <p:spPr>
          <a:xfrm>
            <a:off x="457200" y="1882808"/>
            <a:ext cx="8229600" cy="4572000"/>
          </a:xfrm>
          <a:prstGeom prst="rect">
            <a:avLst/>
          </a:prstGeom>
        </p:spPr>
        <p:txBody>
          <a:bodyPr vert="horz" anchor="t">
            <a:normAutofit/>
          </a:bodyPr>
          <a:lstStyle/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  <a:p>
            <a:pPr lvl="1" eaLnBrk="1" latinLnBrk="0" hangingPunct="1"/>
            <a:r>
              <a:rPr kumimoji="0" lang="pl-PL" smtClean="0"/>
              <a:t>Drugi poziom</a:t>
            </a:r>
          </a:p>
          <a:p>
            <a:pPr lvl="2" eaLnBrk="1" latinLnBrk="0" hangingPunct="1"/>
            <a:r>
              <a:rPr kumimoji="0" lang="pl-PL" smtClean="0"/>
              <a:t>Trzeci poziom</a:t>
            </a:r>
          </a:p>
          <a:p>
            <a:pPr lvl="3" eaLnBrk="1" latinLnBrk="0" hangingPunct="1"/>
            <a:r>
              <a:rPr kumimoji="0" lang="pl-PL" smtClean="0"/>
              <a:t>Czwarty poziom</a:t>
            </a:r>
          </a:p>
          <a:p>
            <a:pPr lvl="4" eaLnBrk="1" latinLnBrk="0" hangingPunct="1"/>
            <a:r>
              <a:rPr kumimoji="0" lang="pl-PL" smtClean="0"/>
              <a:t>Piąty poziom</a:t>
            </a:r>
            <a:endParaRPr kumimoji="0" lang="en-US"/>
          </a:p>
        </p:txBody>
      </p:sp>
      <p:sp>
        <p:nvSpPr>
          <p:cNvPr id="14" name="Symbol zastępczy daty 13"/>
          <p:cNvSpPr>
            <a:spLocks noGrp="1"/>
          </p:cNvSpPr>
          <p:nvPr>
            <p:ph type="dt" sz="half" idx="2"/>
          </p:nvPr>
        </p:nvSpPr>
        <p:spPr>
          <a:xfrm>
            <a:off x="4791456" y="6480969"/>
            <a:ext cx="2133600" cy="301752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 b="0">
                <a:solidFill>
                  <a:schemeClr val="tx1"/>
                </a:solidFill>
              </a:defRPr>
            </a:lvl1pPr>
          </a:lstStyle>
          <a:p>
            <a:fld id="{FD17FA3B-C404-4317-B0BC-953931111309}" type="datetimeFigureOut">
              <a:rPr lang="pl-PL" smtClean="0"/>
              <a:t>2020-01-18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3"/>
          </p:nvPr>
        </p:nvSpPr>
        <p:spPr>
          <a:xfrm>
            <a:off x="457200" y="6481890"/>
            <a:ext cx="4260056" cy="300831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</a:lstStyle>
          <a:p>
            <a:endParaRPr lang="pl-PL"/>
          </a:p>
        </p:txBody>
      </p:sp>
      <p:sp>
        <p:nvSpPr>
          <p:cNvPr id="23" name="Symbol zastępczy numeru slajdu 22"/>
          <p:cNvSpPr>
            <a:spLocks noGrp="1"/>
          </p:cNvSpPr>
          <p:nvPr>
            <p:ph type="sldNum" sz="quarter" idx="4"/>
          </p:nvPr>
        </p:nvSpPr>
        <p:spPr>
          <a:xfrm>
            <a:off x="7589520" y="6480969"/>
            <a:ext cx="502920" cy="301752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/>
                </a:solidFill>
              </a:defRPr>
            </a:lvl1pPr>
          </a:lstStyle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  <p:txStyles>
    <p:titleStyle>
      <a:lvl1pPr marL="484632" algn="l" rtl="0" eaLnBrk="1" latinLnBrk="0" hangingPunct="1">
        <a:spcBef>
          <a:spcPct val="0"/>
        </a:spcBef>
        <a:buNone/>
        <a:defRPr kumimoji="0" sz="4200" kern="1200">
          <a:ln w="6350">
            <a:solidFill>
              <a:schemeClr val="accent1">
                <a:shade val="43000"/>
              </a:schemeClr>
            </a:solidFill>
          </a:ln>
          <a:solidFill>
            <a:schemeClr val="accent1">
              <a:tint val="83000"/>
              <a:satMod val="150000"/>
            </a:schemeClr>
          </a:solidFill>
          <a:effectLst>
            <a:outerShdw blurRad="26000" dist="26000" dir="145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448056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85750" algn="l" rtl="0" eaLnBrk="1" latinLnBrk="0" hangingPunct="1">
        <a:spcBef>
          <a:spcPct val="20000"/>
        </a:spcBef>
        <a:buClr>
          <a:schemeClr val="accent1"/>
        </a:buClr>
        <a:buSzPct val="95000"/>
        <a:buFont typeface="Verdana"/>
        <a:buChar char="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06424" indent="-228600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10312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002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084832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146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Help:IPA/Japanese" TargetMode="External"/><Relationship Id="rId2" Type="http://schemas.openxmlformats.org/officeDocument/2006/relationships/hyperlink" Target="https://en.wikipedia.org/wiki/Japanese_language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en.wikipedia.org/wiki/Roppongi" TargetMode="External"/><Relationship Id="rId5" Type="http://schemas.openxmlformats.org/officeDocument/2006/relationships/hyperlink" Target="https://en.wikipedia.org/wiki/Tokyo" TargetMode="External"/><Relationship Id="rId4" Type="http://schemas.openxmlformats.org/officeDocument/2006/relationships/hyperlink" Target="https://en.wikipedia.org/wiki/Presentation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dirty="0" smtClean="0"/>
              <a:t>v</a:t>
            </a:r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026" name="Picture 2" descr="Znalezione obrazy dla zapytania CzÄstochowa it's clea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0" y="1412776"/>
            <a:ext cx="9144000" cy="3293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5371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10242" name="Picture 2" descr="C:\Users\Lenovo\Desktop\częstochowa zdjęcia\DSC0662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-31169"/>
            <a:ext cx="5616624" cy="3737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Lenovo\Desktop\częstochowa zdjęcia\DSC0658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9983" y="-31169"/>
            <a:ext cx="4411120" cy="6889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Znalezione obrazy dla zapytania czÄstochowa 11 listopada 201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670743"/>
            <a:ext cx="4729983" cy="3205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1035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11266" name="Picture 2" descr="C:\Users\Lenovo\Desktop\częstochowa zdjęcia\DSC0660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7777" y="-31170"/>
            <a:ext cx="4584379" cy="6889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Users\Lenovo\Desktop\częstochowa zdjęcia\DSC0663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3641" y="1772816"/>
            <a:ext cx="5157790" cy="3432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4699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2290" name="Picture 2" descr="C:\Users\Lenovo\Desktop\częstochowa zdjęcia\DSC06642 (1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5252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8061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3314" name="Picture 2" descr="C:\Users\Lenovo\Desktop\częstochowa zdjęcia\DSC0656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1304" y="0"/>
            <a:ext cx="950505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5199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4338" name="Picture 2" descr="Podobny obraz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1643" y="583704"/>
            <a:ext cx="9525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rostokąt 4"/>
          <p:cNvSpPr/>
          <p:nvPr/>
        </p:nvSpPr>
        <p:spPr>
          <a:xfrm>
            <a:off x="1979712" y="2060848"/>
            <a:ext cx="216024" cy="144016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Prostokąt 7"/>
          <p:cNvSpPr/>
          <p:nvPr/>
        </p:nvSpPr>
        <p:spPr>
          <a:xfrm>
            <a:off x="6876256" y="2060848"/>
            <a:ext cx="216024" cy="144016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49149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5362" name="Picture 2" descr="Znalezione obrazy dla zapytania park lisiniec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815856"/>
            <a:ext cx="9324528" cy="5245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5259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16388" name="Picture 4" descr="Znalezione obrazy dla zapytania festiwal kolorÃ³w czÄstochow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610676"/>
            <a:ext cx="8856984" cy="3247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6" name="Picture 2" descr="Znalezione obrazy dla zapytania festiwal kolorÃ³w czÄstochow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-21771"/>
            <a:ext cx="8856984" cy="3420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9703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7412" name="Picture 4" descr="Znalezione obrazy dla zapytania krzysztof matyjaszczyk koncert lisinie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004" y="0"/>
            <a:ext cx="934444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0992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8434" name="Picture 2" descr="C:\Users\Lenovo\Desktop\The school phot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6" y="0"/>
            <a:ext cx="9276523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8299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PECHA KUCHA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b="1" dirty="0" smtClean="0"/>
              <a:t>Pecha</a:t>
            </a:r>
            <a:r>
              <a:rPr lang="pl-PL" b="1" dirty="0" smtClean="0"/>
              <a:t> </a:t>
            </a:r>
            <a:r>
              <a:rPr lang="en-US" b="1" dirty="0" smtClean="0"/>
              <a:t>Kucha</a:t>
            </a:r>
            <a:r>
              <a:rPr lang="en-US" dirty="0"/>
              <a:t> (</a:t>
            </a:r>
            <a:r>
              <a:rPr lang="en-US" dirty="0">
                <a:hlinkClick r:id="rId2" tooltip="Japanese language"/>
              </a:rPr>
              <a:t>Japanese</a:t>
            </a:r>
            <a:r>
              <a:rPr lang="en-US" dirty="0"/>
              <a:t>: </a:t>
            </a:r>
            <a:r>
              <a:rPr lang="ja-JP" altLang="en-US" dirty="0"/>
              <a:t>ぺちゃくちゃ</a:t>
            </a:r>
            <a:r>
              <a:rPr lang="en-US" dirty="0"/>
              <a:t>, IPA: </a:t>
            </a:r>
            <a:r>
              <a:rPr lang="en-US" u="sng" dirty="0">
                <a:hlinkClick r:id="rId3" tooltip="Help:IPA/Japanese"/>
              </a:rPr>
              <a:t>[</a:t>
            </a:r>
            <a:r>
              <a:rPr lang="en-US" u="sng" dirty="0" err="1" smtClean="0">
                <a:hlinkClick r:id="rId3" tooltip="Help:IPA/Japanese"/>
              </a:rPr>
              <a:t>petɕa</a:t>
            </a:r>
            <a:r>
              <a:rPr lang="en-US" u="sng" dirty="0" smtClean="0">
                <a:hlinkClick r:id="rId3" tooltip="Help:IPA/Japanese"/>
              </a:rPr>
              <a:t> </a:t>
            </a:r>
            <a:r>
              <a:rPr lang="en-US" u="sng" dirty="0" err="1">
                <a:hlinkClick r:id="rId3" tooltip="Help:IPA/Japanese"/>
              </a:rPr>
              <a:t>kɯ̥tɕa</a:t>
            </a:r>
            <a:r>
              <a:rPr lang="en-US" u="sng" dirty="0" smtClean="0">
                <a:hlinkClick r:id="rId3" tooltip="Help:IPA/Japanese"/>
              </a:rPr>
              <a:t>]</a:t>
            </a:r>
            <a:r>
              <a:rPr lang="en-US" dirty="0" smtClean="0"/>
              <a:t>,</a:t>
            </a:r>
            <a:r>
              <a:rPr lang="en-US" dirty="0"/>
              <a:t> </a:t>
            </a:r>
            <a:r>
              <a:rPr lang="en-US" i="1" dirty="0"/>
              <a:t>chit-chat</a:t>
            </a:r>
            <a:r>
              <a:rPr lang="en-US" dirty="0"/>
              <a:t>) is a </a:t>
            </a:r>
            <a:r>
              <a:rPr lang="en-US" dirty="0">
                <a:hlinkClick r:id="rId4" tooltip="Presentation"/>
              </a:rPr>
              <a:t>presentation</a:t>
            </a:r>
            <a:r>
              <a:rPr lang="en-US" dirty="0"/>
              <a:t> style in which 20 slides are shown for 20 seconds each (6 minutes and 40 seconds in total). The format, which keeps presentations concise and fast-paced, powers multiple-speaker events called </a:t>
            </a:r>
            <a:r>
              <a:rPr lang="en-US" dirty="0" smtClean="0"/>
              <a:t>Pecha</a:t>
            </a:r>
            <a:r>
              <a:rPr lang="pl-PL" smtClean="0"/>
              <a:t> </a:t>
            </a:r>
            <a:r>
              <a:rPr lang="en-US" dirty="0" smtClean="0"/>
              <a:t>Kucha </a:t>
            </a:r>
            <a:r>
              <a:rPr lang="en-US" dirty="0"/>
              <a:t>Nights (PKNs</a:t>
            </a:r>
            <a:r>
              <a:rPr lang="en-US" dirty="0" smtClean="0"/>
              <a:t>).</a:t>
            </a:r>
            <a:endParaRPr lang="pl-PL" dirty="0"/>
          </a:p>
          <a:p>
            <a:r>
              <a:rPr lang="en-US" dirty="0" smtClean="0"/>
              <a:t>Pecha</a:t>
            </a:r>
            <a:r>
              <a:rPr lang="pl-PL" dirty="0" smtClean="0"/>
              <a:t> </a:t>
            </a:r>
            <a:r>
              <a:rPr lang="en-US" dirty="0" smtClean="0"/>
              <a:t>Kucha </a:t>
            </a:r>
            <a:r>
              <a:rPr lang="en-US" dirty="0"/>
              <a:t>Night was devised in February </a:t>
            </a:r>
            <a:r>
              <a:rPr lang="en-US" dirty="0" smtClean="0"/>
              <a:t>2003</a:t>
            </a:r>
            <a:r>
              <a:rPr lang="en-US" dirty="0"/>
              <a:t> by Astrid Klein and Mark </a:t>
            </a:r>
            <a:r>
              <a:rPr lang="en-US" dirty="0" err="1"/>
              <a:t>Dytham</a:t>
            </a:r>
            <a:r>
              <a:rPr lang="en-US" dirty="0"/>
              <a:t> of </a:t>
            </a:r>
            <a:r>
              <a:rPr lang="en-US" dirty="0">
                <a:hlinkClick r:id="rId5" tooltip="Tokyo"/>
              </a:rPr>
              <a:t>Tokyo</a:t>
            </a:r>
            <a:r>
              <a:rPr lang="en-US" dirty="0"/>
              <a:t>'s Klein-</a:t>
            </a:r>
            <a:r>
              <a:rPr lang="en-US" dirty="0" err="1"/>
              <a:t>Dytham</a:t>
            </a:r>
            <a:r>
              <a:rPr lang="en-US" dirty="0"/>
              <a:t> Architecture (</a:t>
            </a:r>
            <a:r>
              <a:rPr lang="en-US" dirty="0" err="1"/>
              <a:t>KDa</a:t>
            </a:r>
            <a:r>
              <a:rPr lang="en-US" dirty="0"/>
              <a:t>), as a way to attract people to </a:t>
            </a:r>
            <a:r>
              <a:rPr lang="en-US" dirty="0" err="1"/>
              <a:t>SuperDeluxe</a:t>
            </a:r>
            <a:r>
              <a:rPr lang="en-US" dirty="0"/>
              <a:t>, their experimental event space in </a:t>
            </a:r>
            <a:r>
              <a:rPr lang="en-US" dirty="0" err="1">
                <a:hlinkClick r:id="rId6" tooltip="Roppongi"/>
              </a:rPr>
              <a:t>Roppongi</a:t>
            </a:r>
            <a:r>
              <a:rPr lang="en-US" dirty="0"/>
              <a:t>, and to allow young designers to meet, show their work, and exchange ideas</a:t>
            </a:r>
            <a:r>
              <a:rPr lang="en-US" dirty="0" smtClean="0"/>
              <a:t>.</a:t>
            </a:r>
            <a:endParaRPr lang="pl-PL" dirty="0"/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58833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2050" name="Picture 2" descr="Znalezione obrazy dla zapytania jasna gÃ³r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234" y="0"/>
            <a:ext cx="917023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05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07504" y="188640"/>
            <a:ext cx="8856984" cy="6552728"/>
          </a:xfrm>
        </p:spPr>
        <p:txBody>
          <a:bodyPr>
            <a:normAutofit lnSpcReduction="10000"/>
          </a:bodyPr>
          <a:lstStyle/>
          <a:p>
            <a:pPr marL="64008" indent="0">
              <a:buNone/>
            </a:pPr>
            <a:r>
              <a:rPr lang="pl-PL" dirty="0" err="1" smtClean="0"/>
              <a:t>Photographer</a:t>
            </a:r>
            <a:r>
              <a:rPr lang="pl-PL" dirty="0" smtClean="0"/>
              <a:t>:</a:t>
            </a:r>
            <a:endParaRPr lang="pl-PL" dirty="0" smtClean="0"/>
          </a:p>
          <a:p>
            <a:pPr marL="64008" indent="0">
              <a:buNone/>
            </a:pPr>
            <a:r>
              <a:rPr lang="pl-PL" b="1" u="sng" dirty="0" smtClean="0"/>
              <a:t>Karolina  </a:t>
            </a:r>
            <a:r>
              <a:rPr lang="pl-PL" dirty="0" smtClean="0"/>
              <a:t>– </a:t>
            </a:r>
          </a:p>
          <a:p>
            <a:pPr marL="64008" indent="0">
              <a:buNone/>
            </a:pPr>
            <a:r>
              <a:rPr lang="pl-PL" dirty="0" err="1" smtClean="0"/>
              <a:t>Participant</a:t>
            </a:r>
            <a:r>
              <a:rPr lang="pl-PL" dirty="0" smtClean="0"/>
              <a:t> of Erasmus+</a:t>
            </a:r>
          </a:p>
          <a:p>
            <a:pPr marL="64008" indent="0">
              <a:buNone/>
            </a:pPr>
            <a:endParaRPr lang="pl-PL" dirty="0" smtClean="0"/>
          </a:p>
          <a:p>
            <a:pPr marL="64008" indent="0">
              <a:buNone/>
            </a:pPr>
            <a:r>
              <a:rPr lang="pl-PL" dirty="0" smtClean="0"/>
              <a:t>Author of the </a:t>
            </a:r>
            <a:r>
              <a:rPr lang="pl-PL" dirty="0" err="1" smtClean="0"/>
              <a:t>presentation</a:t>
            </a:r>
            <a:r>
              <a:rPr lang="pl-PL" dirty="0" smtClean="0"/>
              <a:t>:</a:t>
            </a:r>
          </a:p>
          <a:p>
            <a:pPr marL="64008" indent="0">
              <a:buNone/>
            </a:pPr>
            <a:r>
              <a:rPr lang="pl-PL" b="1" u="sng" dirty="0" smtClean="0"/>
              <a:t>Michał </a:t>
            </a:r>
            <a:r>
              <a:rPr lang="pl-PL" dirty="0" smtClean="0"/>
              <a:t>- student </a:t>
            </a:r>
            <a:r>
              <a:rPr lang="pl-PL" dirty="0" err="1" smtClean="0"/>
              <a:t>at</a:t>
            </a:r>
            <a:endParaRPr lang="pl-PL" dirty="0" smtClean="0"/>
          </a:p>
          <a:p>
            <a:pPr marL="64008" indent="0">
              <a:buNone/>
            </a:pPr>
            <a:r>
              <a:rPr lang="pl-PL" dirty="0" smtClean="0"/>
              <a:t>Biegański </a:t>
            </a:r>
            <a:r>
              <a:rPr lang="pl-PL" dirty="0" err="1" smtClean="0"/>
              <a:t>Secondary</a:t>
            </a:r>
            <a:r>
              <a:rPr lang="pl-PL" dirty="0" smtClean="0"/>
              <a:t> School</a:t>
            </a:r>
          </a:p>
          <a:p>
            <a:pPr marL="64008" indent="0">
              <a:buNone/>
            </a:pPr>
            <a:endParaRPr lang="pl-PL" dirty="0"/>
          </a:p>
          <a:p>
            <a:pPr marL="64008" indent="0">
              <a:buNone/>
            </a:pPr>
            <a:r>
              <a:rPr lang="pl-PL" sz="3200" b="1" u="sng" dirty="0" err="1" smtClean="0"/>
              <a:t>sources</a:t>
            </a:r>
            <a:endParaRPr lang="pl-PL" sz="3200" dirty="0" smtClean="0"/>
          </a:p>
          <a:p>
            <a:pPr marL="64008" indent="0">
              <a:buNone/>
            </a:pPr>
            <a:endParaRPr lang="pl-PL" sz="1600" dirty="0"/>
          </a:p>
          <a:p>
            <a:pPr marL="64008" indent="0">
              <a:buNone/>
            </a:pPr>
            <a:r>
              <a:rPr lang="pl-PL" sz="1600" dirty="0" smtClean="0"/>
              <a:t>Wikipedia.com</a:t>
            </a:r>
          </a:p>
          <a:p>
            <a:pPr marL="64008" indent="0">
              <a:buNone/>
            </a:pPr>
            <a:r>
              <a:rPr lang="pl-PL" sz="1600" dirty="0" smtClean="0"/>
              <a:t>Google.com</a:t>
            </a:r>
          </a:p>
          <a:p>
            <a:pPr marL="64008" indent="0">
              <a:buNone/>
            </a:pPr>
            <a:r>
              <a:rPr lang="pl-PL" sz="1600" dirty="0" smtClean="0"/>
              <a:t>Festiwalkolorow.pl</a:t>
            </a:r>
          </a:p>
          <a:p>
            <a:pPr marL="64008" indent="0">
              <a:buNone/>
            </a:pPr>
            <a:r>
              <a:rPr lang="pl-PL" sz="1600" dirty="0" smtClean="0"/>
              <a:t>Czestokocham.pl</a:t>
            </a:r>
          </a:p>
          <a:p>
            <a:pPr marL="64008" indent="0">
              <a:buNone/>
            </a:pPr>
            <a:r>
              <a:rPr lang="pl-PL" sz="1600" dirty="0" smtClean="0"/>
              <a:t>Jurazlotuptaka.pl</a:t>
            </a:r>
          </a:p>
        </p:txBody>
      </p:sp>
      <p:pic>
        <p:nvPicPr>
          <p:cNvPr id="6146" name="Picture 2" descr="Obraz moÅ¼e zawieraÄ: 1 osoba, drzewo, roÅlina, na zewnÄtrz i przyrod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404664"/>
            <a:ext cx="1800200" cy="18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Obraz moÅ¼e zawieraÄ: MichaÅ Janiszewski, stoi, ocean, niebo, na zewnÄtrz, woda i przyrod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2420888"/>
            <a:ext cx="1800200" cy="1809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5878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3075" name="Picture 3" descr="C:\Users\Lenovo\Desktop\częstochowa zdjęcia\IMG_20181021_13382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7343" y="3068960"/>
            <a:ext cx="5292080" cy="4107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Lenovo\Desktop\częstochowa zdjęcia\PARK JA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11020"/>
            <a:ext cx="5004048" cy="3057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Lenovo\Desktop\częstochowa zdjęcia\DSC0614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6626"/>
            <a:ext cx="4298947" cy="6864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1413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4" name="Picture 2" descr="Znalezione obrazy dla zapytania czÄstochowa aleje z lotu ptak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3749" y="332656"/>
            <a:ext cx="10201522" cy="6192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6000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5122" name="Picture 2" descr="C:\Users\Lenovo\Desktop\częstochowa zdjęcia\DSC066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968" y="19314"/>
            <a:ext cx="4559304" cy="6851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Lenovo\Desktop\częstochowa zdjęcia\DSC06080 (1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1176659"/>
            <a:ext cx="5795113" cy="4536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0618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6146" name="Picture 2" descr="C:\Users\Lenovo\Desktop\częstochowa zdjęcia\DSC0660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3701" y="-28156"/>
            <a:ext cx="4852315" cy="7291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9891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7170" name="Picture 2" descr="C:\Users\Lenovo\Desktop\częstochowa zdjęcia\DSC066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59" y="-171400"/>
            <a:ext cx="4824537" cy="7249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9851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8194" name="Picture 2" descr="C:\Users\Lenovo\Desktop\częstochowa zdjęcia\DSC06581 (1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830" y="-459432"/>
            <a:ext cx="4966443" cy="7461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6572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9218" name="Picture 2" descr="Znalezione obrazy dla zapytania park miniatur sakralnych papiez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0"/>
            <a:ext cx="5628117" cy="4221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Lenovo\Desktop\częstochowa zdjęcia\DSC0659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3257600"/>
            <a:ext cx="5326158" cy="36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Znalezione obrazy dla zapytania park miniatur sakralnych czÄstochow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765" y="3257600"/>
            <a:ext cx="4320480" cy="36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9981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nergetyczny">
  <a:themeElements>
    <a:clrScheme name="Energetyczny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Energetyczny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Energetyczny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8000"/>
                <a:satMod val="230000"/>
              </a:schemeClr>
            </a:gs>
            <a:gs pos="60000">
              <a:schemeClr val="phClr">
                <a:shade val="92000"/>
                <a:satMod val="230000"/>
              </a:schemeClr>
            </a:gs>
            <a:gs pos="100000">
              <a:schemeClr val="phClr">
                <a:tint val="85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200"/>
                <a:satMod val="150000"/>
              </a:schemeClr>
              <a:schemeClr val="phClr">
                <a:tint val="90000"/>
                <a:satMod val="150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Verve</Template>
  <TotalTime>723</TotalTime>
  <Words>32</Words>
  <Application>Microsoft Office PowerPoint</Application>
  <PresentationFormat>Pokaz na ekranie (4:3)</PresentationFormat>
  <Paragraphs>20</Paragraphs>
  <Slides>20</Slides>
  <Notes>1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20</vt:i4>
      </vt:variant>
    </vt:vector>
  </HeadingPairs>
  <TitlesOfParts>
    <vt:vector size="21" baseType="lpstr">
      <vt:lpstr>Energetyczny</vt:lpstr>
      <vt:lpstr>v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PECHA KUCHA</vt:lpstr>
      <vt:lpstr>Prezentacja programu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</dc:title>
  <dc:creator>Lenovo</dc:creator>
  <cp:lastModifiedBy>Lenovo</cp:lastModifiedBy>
  <cp:revision>13</cp:revision>
  <dcterms:created xsi:type="dcterms:W3CDTF">2018-11-11T20:01:39Z</dcterms:created>
  <dcterms:modified xsi:type="dcterms:W3CDTF">2020-01-17T23:28:14Z</dcterms:modified>
</cp:coreProperties>
</file>